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62" r:id="rId4"/>
    <p:sldId id="266" r:id="rId5"/>
    <p:sldId id="264" r:id="rId6"/>
    <p:sldId id="265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>
        <p:scale>
          <a:sx n="69" d="100"/>
          <a:sy n="69" d="100"/>
        </p:scale>
        <p:origin x="492" y="-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A0BA37-D090-482A-AC9A-7BB2440A5657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B10599-C1F0-4BD6-B1F4-EB9C0AC556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80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B10599-C1F0-4BD6-B1F4-EB9C0AC5566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384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011DC8-4B98-AD1A-1F69-BCD07A55FA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B22449-A434-8C36-7A94-6071E8F6E2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23E314-803A-FE0C-06F1-07E52B0755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BD84E-D7B6-4110-AADF-B29C3D89079C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E46481-25D9-2211-A395-A6DC00E90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5BB5AA-FB04-A6B0-F122-926B15668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68A28-EE09-43A7-A4B1-A9CF94D9A9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438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8DB445-42CD-E9C6-B3F9-02A9824BB5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EF39B8-C6F3-BE8C-19A7-4650E04045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47C142-70EA-E629-097D-8B7919EA31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BD84E-D7B6-4110-AADF-B29C3D89079C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261D80-9D57-F8AD-6463-6156592B4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E395BC-7E27-65C7-6BC4-1B4DF0DD5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68A28-EE09-43A7-A4B1-A9CF94D9A9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578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69F8E79-99F8-47AB-9955-BEB041FBF9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B1FE61-DEB2-BBE2-60A2-C4AEE8D2FB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D1C5AA-00B9-5818-DCA0-42CDA696A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BD84E-D7B6-4110-AADF-B29C3D89079C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ABD948-AC79-39B2-F64D-2B8BD820C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B57FAB-DED0-087E-8F3A-A3F349D60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68A28-EE09-43A7-A4B1-A9CF94D9A9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49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46B761-E17D-B07D-D561-A08907A19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285D86-A2E0-8B7A-5638-C72AA3F4E4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B75AAB-DD4C-C973-378D-1F32F9A629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BD84E-D7B6-4110-AADF-B29C3D89079C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9FD9D4-EC2E-D616-412D-507EB03EC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8072FC-D5BC-0FB1-3311-E4FD0E95A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68A28-EE09-43A7-A4B1-A9CF94D9A9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601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7592B7-963E-6D8E-2BA2-52F659FDF1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7C128E-6B8D-E9BA-0821-7BC66A41A3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BF682A-7C3C-F69A-A848-80870105CC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BD84E-D7B6-4110-AADF-B29C3D89079C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53CFEF-33B5-FB8E-50F3-0943EDCAF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B8AD3D-FE6C-3D8F-499C-08CBD39A8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68A28-EE09-43A7-A4B1-A9CF94D9A9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503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D4C962-05C8-ED93-9D05-CDF68EF7A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B0191A-02FF-DBB6-EE7E-F87ED7BB35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E03AB6-3B70-661B-2E12-67F40C218E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E4B9F3-D6F8-AED3-203D-5AD5095BA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BD84E-D7B6-4110-AADF-B29C3D89079C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46B384-20A4-4516-2B57-E04101EB9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D6A5FA-AD93-3C39-1C1B-F9F194C67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68A28-EE09-43A7-A4B1-A9CF94D9A9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273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C5BFE7-DD86-88BA-EC6C-6B129EF64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86C06B-E277-96A7-420E-7851C14B37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98762-A6F5-023F-29FE-B48D001785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C3C159-6D0E-C476-3927-50A0491E94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5E7922D-D3A9-5769-A85B-F58415CEB6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A2FE1-63C4-409B-3FCB-7CC5436982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BD84E-D7B6-4110-AADF-B29C3D89079C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2218DE6-9E8C-8D43-CC85-22E60512A9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7F11FA2-0C2A-BCC5-0620-1E89F80F3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68A28-EE09-43A7-A4B1-A9CF94D9A9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946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0F714B-EAA3-0D29-ABA6-7A39AA34EF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69FB7CE-97B3-124D-349A-BDA0BBCFE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BD84E-D7B6-4110-AADF-B29C3D89079C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7CAB4E-D042-782F-C311-12C0A5827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C90757-2625-C43D-1B1E-09947A23A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68A28-EE09-43A7-A4B1-A9CF94D9A9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608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1C5C895-40F8-6441-0109-BD1B3B9025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BD84E-D7B6-4110-AADF-B29C3D89079C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AFD2C1-323F-F402-31BF-00204E0C9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866B8F-A641-CD47-F17C-4959724C5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68A28-EE09-43A7-A4B1-A9CF94D9A9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524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D9825-A490-F6CF-7AFD-B3EA1D2EBE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C657AA-C092-978B-C1A9-341F4BCAFA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10EFE8-2946-1279-D3EC-66543C2C43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0E2E1E-E1A1-243E-8CA8-635325BE2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BD84E-D7B6-4110-AADF-B29C3D89079C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768349-CF2C-3C3B-4A16-D093A52CC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DDFB3A-CC15-F266-21BD-ED56270F1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68A28-EE09-43A7-A4B1-A9CF94D9A9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48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1E7C-D1F8-94D1-EEBF-60D152EC82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9CD7EA5-E370-9270-A42D-946E691CA6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8D5A89-00F1-DCA3-A48D-AF7725E6FF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E35E58-BD05-9E4B-EB1B-118FCAC7F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BD84E-D7B6-4110-AADF-B29C3D89079C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03EDB8-2D68-74B4-3EB6-14E5C5721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F1E70E-B998-DD97-5C12-5A8451AE6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68A28-EE09-43A7-A4B1-A9CF94D9A9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03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23C5DAA-E8A9-DB18-FFED-55AE6820BC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E17B1-E7E4-AF5A-8000-759B240C0C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FD9228-11BC-5781-4F85-AF98E91825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7BD84E-D7B6-4110-AADF-B29C3D89079C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6FA944-2356-076E-49FC-FD4F48BECC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65B0FA-A9D8-DF60-9EB3-08CBD19B9D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C68A28-EE09-43A7-A4B1-A9CF94D9A9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665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1E3CB0-C862-C52B-A15D-9A047ACCA67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PENYUSUNAN VISI, MISI, TUJUAN DAN MOTTO </a:t>
            </a:r>
            <a:br>
              <a:rPr lang="en-US" b="1" dirty="0"/>
            </a:br>
            <a:r>
              <a:rPr lang="en-US" b="1" dirty="0"/>
              <a:t>SMKN 1 SOPPENG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B0F4BD-C331-F858-F071-8809E920C6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028067"/>
            <a:ext cx="9144000" cy="41479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TAHUN 2024</a:t>
            </a:r>
          </a:p>
        </p:txBody>
      </p:sp>
    </p:spTree>
    <p:extLst>
      <p:ext uri="{BB962C8B-B14F-4D97-AF65-F5344CB8AC3E}">
        <p14:creationId xmlns:p14="http://schemas.microsoft.com/office/powerpoint/2010/main" val="2640552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082820-F03E-FD50-380E-F2E6188862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Langkah-Langkah </a:t>
            </a:r>
            <a:r>
              <a:rPr lang="en-US" dirty="0" err="1"/>
              <a:t>Penyusunan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66E489-7F6B-118B-DE3B-96602799F3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fontAlgn="base">
              <a:buFont typeface="+mj-lt"/>
              <a:buAutoNum type="arabicPeriod"/>
            </a:pPr>
            <a:r>
              <a:rPr lang="en-US" dirty="0">
                <a:solidFill>
                  <a:srgbClr val="444444"/>
                </a:solidFill>
                <a:highlight>
                  <a:srgbClr val="FFFFFF"/>
                </a:highlight>
                <a:latin typeface="Karla" pitchFamily="2" charset="0"/>
              </a:rPr>
              <a:t> </a:t>
            </a:r>
            <a:r>
              <a:rPr lang="en-US" dirty="0" err="1">
                <a:solidFill>
                  <a:srgbClr val="444444"/>
                </a:solidFill>
                <a:highlight>
                  <a:srgbClr val="FFFFFF"/>
                </a:highlight>
                <a:latin typeface="Karla" pitchFamily="2" charset="0"/>
              </a:rPr>
              <a:t>Tentukan</a:t>
            </a:r>
            <a:r>
              <a:rPr lang="en-US" dirty="0">
                <a:solidFill>
                  <a:srgbClr val="444444"/>
                </a:solidFill>
                <a:highlight>
                  <a:srgbClr val="FFFFFF"/>
                </a:highlight>
                <a:latin typeface="Karla" pitchFamily="2" charset="0"/>
              </a:rPr>
              <a:t> </a:t>
            </a:r>
            <a:r>
              <a:rPr lang="en-US" dirty="0" err="1">
                <a:solidFill>
                  <a:srgbClr val="444444"/>
                </a:solidFill>
                <a:highlight>
                  <a:srgbClr val="FFFFFF"/>
                </a:highlight>
                <a:latin typeface="Karla" pitchFamily="2" charset="0"/>
              </a:rPr>
              <a:t>Tujuan</a:t>
            </a:r>
            <a:r>
              <a:rPr lang="en-US" dirty="0">
                <a:solidFill>
                  <a:srgbClr val="444444"/>
                </a:solidFill>
                <a:highlight>
                  <a:srgbClr val="FFFFFF"/>
                </a:highlight>
                <a:latin typeface="Karla" pitchFamily="2" charset="0"/>
              </a:rPr>
              <a:t> </a:t>
            </a:r>
            <a:r>
              <a:rPr lang="en-US" b="0" i="0" dirty="0" err="1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dibentuknya</a:t>
            </a:r>
            <a:r>
              <a:rPr lang="en-US" b="0" i="0" dirty="0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 </a:t>
            </a:r>
            <a:r>
              <a:rPr lang="en-US" b="0" i="0" dirty="0" err="1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organisasi</a:t>
            </a:r>
            <a:r>
              <a:rPr lang="en-US" b="0" i="0" dirty="0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.</a:t>
            </a:r>
          </a:p>
          <a:p>
            <a:pPr algn="l" fontAlgn="base">
              <a:buFont typeface="+mj-lt"/>
              <a:buAutoNum type="arabicPeriod"/>
            </a:pPr>
            <a:r>
              <a:rPr lang="en-US" b="0" i="0" dirty="0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 </a:t>
            </a:r>
            <a:r>
              <a:rPr lang="en-US" b="0" i="0" dirty="0" err="1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Apa</a:t>
            </a:r>
            <a:r>
              <a:rPr lang="en-US" b="0" i="0" dirty="0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 </a:t>
            </a:r>
            <a:r>
              <a:rPr lang="en-US" b="0" i="0" dirty="0" err="1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fokus</a:t>
            </a:r>
            <a:r>
              <a:rPr lang="en-US" b="0" i="0" dirty="0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 </a:t>
            </a:r>
            <a:r>
              <a:rPr lang="en-US" b="0" i="0" dirty="0" err="1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untuk</a:t>
            </a:r>
            <a:r>
              <a:rPr lang="en-US" b="0" i="0" dirty="0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 </a:t>
            </a:r>
            <a:r>
              <a:rPr lang="en-US" b="0" i="0" dirty="0" err="1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menatap</a:t>
            </a:r>
            <a:r>
              <a:rPr lang="en-US" b="0" i="0" dirty="0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 masa </a:t>
            </a:r>
            <a:r>
              <a:rPr lang="en-US" b="0" i="0" dirty="0" err="1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depan</a:t>
            </a:r>
            <a:r>
              <a:rPr lang="en-US" b="0" i="0" dirty="0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 </a:t>
            </a:r>
            <a:r>
              <a:rPr lang="en-US" b="0" i="0" dirty="0" err="1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terutama</a:t>
            </a:r>
            <a:r>
              <a:rPr lang="en-US" b="0" i="0" dirty="0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 </a:t>
            </a:r>
            <a:r>
              <a:rPr lang="en-US" b="0" i="0" dirty="0" err="1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dalam</a:t>
            </a:r>
            <a:r>
              <a:rPr lang="en-US" b="0" i="0" dirty="0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 </a:t>
            </a:r>
            <a:r>
              <a:rPr lang="en-US" b="0" i="0" dirty="0" err="1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menghadapi</a:t>
            </a:r>
            <a:r>
              <a:rPr lang="en-US" b="0" i="0" dirty="0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 </a:t>
            </a:r>
            <a:r>
              <a:rPr lang="en-US" b="0" i="0" dirty="0" err="1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berbagai</a:t>
            </a:r>
            <a:r>
              <a:rPr lang="en-US" b="0" i="0" dirty="0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 </a:t>
            </a:r>
            <a:r>
              <a:rPr lang="en-US" b="0" i="0" dirty="0" err="1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rintangan</a:t>
            </a:r>
            <a:r>
              <a:rPr lang="en-US" b="0" i="0" dirty="0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 di masa </a:t>
            </a:r>
            <a:r>
              <a:rPr lang="en-US" b="0" i="0" dirty="0" err="1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depan</a:t>
            </a:r>
            <a:r>
              <a:rPr lang="en-US" b="0" i="0" dirty="0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.</a:t>
            </a:r>
          </a:p>
          <a:p>
            <a:pPr algn="l" fontAlgn="base">
              <a:buFont typeface="+mj-lt"/>
              <a:buAutoNum type="arabicPeriod"/>
            </a:pPr>
            <a:r>
              <a:rPr lang="en-US" b="0" i="0" dirty="0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 </a:t>
            </a:r>
            <a:r>
              <a:rPr lang="en-US" b="0" i="0" dirty="0" err="1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Tentukan</a:t>
            </a:r>
            <a:r>
              <a:rPr lang="en-US" b="0" i="0" dirty="0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 </a:t>
            </a:r>
            <a:r>
              <a:rPr lang="en-US" b="0" i="0" dirty="0" err="1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Tujuan</a:t>
            </a:r>
            <a:r>
              <a:rPr lang="en-US" b="0" i="0" dirty="0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 yang </a:t>
            </a:r>
            <a:r>
              <a:rPr lang="en-US" b="0" i="0" dirty="0" err="1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jelas</a:t>
            </a:r>
            <a:r>
              <a:rPr lang="en-US" b="0" i="0" dirty="0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 dan </a:t>
            </a:r>
            <a:r>
              <a:rPr lang="en-US" b="0" i="0" dirty="0" err="1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memiliki</a:t>
            </a:r>
            <a:r>
              <a:rPr lang="en-US" b="0" i="0" dirty="0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 </a:t>
            </a:r>
            <a:r>
              <a:rPr lang="en-US" b="0" i="0" dirty="0" err="1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orientasi</a:t>
            </a:r>
            <a:r>
              <a:rPr lang="en-US" b="0" i="0" dirty="0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 masa </a:t>
            </a:r>
            <a:r>
              <a:rPr lang="en-US" b="0" i="0" dirty="0" err="1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depan</a:t>
            </a:r>
            <a:r>
              <a:rPr lang="en-US" b="0" i="0" dirty="0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 yang </a:t>
            </a:r>
            <a:r>
              <a:rPr lang="en-US" b="0" i="0" dirty="0" err="1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jelas</a:t>
            </a:r>
            <a:r>
              <a:rPr lang="en-US" b="0" i="0" dirty="0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.</a:t>
            </a:r>
          </a:p>
          <a:p>
            <a:pPr algn="l" fontAlgn="base">
              <a:buFont typeface="+mj-lt"/>
              <a:buAutoNum type="arabicPeriod"/>
            </a:pPr>
            <a:r>
              <a:rPr lang="en-US" b="0" i="0" dirty="0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 </a:t>
            </a:r>
            <a:r>
              <a:rPr lang="en-US" b="0" i="0" dirty="0" err="1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Mempertimbangkan</a:t>
            </a:r>
            <a:r>
              <a:rPr lang="en-US" b="0" i="0" dirty="0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 </a:t>
            </a:r>
            <a:r>
              <a:rPr lang="en-US" b="0" i="0" dirty="0" err="1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berbagai</a:t>
            </a:r>
            <a:r>
              <a:rPr lang="en-US" b="0" i="0" dirty="0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 </a:t>
            </a:r>
            <a:r>
              <a:rPr lang="en-US" b="0" i="0" dirty="0" err="1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macam</a:t>
            </a:r>
            <a:r>
              <a:rPr lang="en-US" b="0" i="0" dirty="0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 </a:t>
            </a:r>
            <a:r>
              <a:rPr lang="en-US" b="0" i="0" dirty="0" err="1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nilai</a:t>
            </a:r>
            <a:r>
              <a:rPr lang="en-US" b="0" i="0" dirty="0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 yang </a:t>
            </a:r>
            <a:r>
              <a:rPr lang="en-US" b="0" i="0" dirty="0" err="1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ada</a:t>
            </a:r>
            <a:r>
              <a:rPr lang="en-US" b="0" i="0" dirty="0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 di </a:t>
            </a:r>
            <a:r>
              <a:rPr lang="en-US" b="0" i="0" dirty="0" err="1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dalam</a:t>
            </a:r>
            <a:r>
              <a:rPr lang="en-US" b="0" i="0" dirty="0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 </a:t>
            </a:r>
            <a:r>
              <a:rPr lang="en-US" b="0" i="0" dirty="0" err="1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organisasi</a:t>
            </a:r>
            <a:r>
              <a:rPr lang="en-US" b="0" i="0" dirty="0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.</a:t>
            </a:r>
          </a:p>
          <a:p>
            <a:pPr algn="l" fontAlgn="base">
              <a:buFont typeface="+mj-lt"/>
              <a:buAutoNum type="arabicPeriod"/>
            </a:pPr>
            <a:r>
              <a:rPr lang="en-US" b="0" i="0" dirty="0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 </a:t>
            </a:r>
            <a:r>
              <a:rPr lang="en-US" b="0" i="0" dirty="0" err="1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Buatlah</a:t>
            </a:r>
            <a:r>
              <a:rPr lang="en-US" b="0" i="0" dirty="0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 </a:t>
            </a:r>
            <a:r>
              <a:rPr lang="en-US" b="0" i="0" dirty="0" err="1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visi</a:t>
            </a:r>
            <a:r>
              <a:rPr lang="en-US" b="0" i="0" dirty="0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 dan </a:t>
            </a:r>
            <a:r>
              <a:rPr lang="en-US" b="0" i="0" dirty="0" err="1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misi</a:t>
            </a:r>
            <a:r>
              <a:rPr lang="en-US" b="0" i="0" dirty="0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 </a:t>
            </a:r>
            <a:r>
              <a:rPr lang="en-US" b="0" i="0" dirty="0" err="1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berdasarkan</a:t>
            </a:r>
            <a:r>
              <a:rPr lang="en-US" b="0" i="0" dirty="0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 </a:t>
            </a:r>
            <a:r>
              <a:rPr lang="en-US" b="0" i="0" dirty="0" err="1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hasil</a:t>
            </a:r>
            <a:r>
              <a:rPr lang="en-US" b="0" i="0" dirty="0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 </a:t>
            </a:r>
            <a:r>
              <a:rPr lang="en-US" b="0" i="0" dirty="0" err="1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musyawarah</a:t>
            </a:r>
            <a:r>
              <a:rPr lang="en-US" b="0" i="0" dirty="0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 </a:t>
            </a:r>
            <a:r>
              <a:rPr lang="en-US" b="0" i="0" dirty="0" err="1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atau</a:t>
            </a:r>
            <a:r>
              <a:rPr lang="en-US" b="0" i="0" dirty="0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 </a:t>
            </a:r>
            <a:r>
              <a:rPr lang="en-US" b="0" i="0" dirty="0" err="1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mufakat</a:t>
            </a:r>
            <a:r>
              <a:rPr lang="en-US" b="0" i="0" dirty="0">
                <a:solidFill>
                  <a:srgbClr val="444444"/>
                </a:solidFill>
                <a:effectLst/>
                <a:highlight>
                  <a:srgbClr val="FFFFFF"/>
                </a:highlight>
                <a:latin typeface="Karla" pitchFamily="2" charset="0"/>
              </a:rPr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869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DAC39-C27E-D54C-DCD7-415BCC4273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582328-838A-A368-D090-568E5AD944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4800" b="1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Menjadi</a:t>
            </a:r>
            <a:r>
              <a:rPr lang="en-US" sz="48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sz="4800" b="1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sekolah</a:t>
            </a:r>
            <a:r>
              <a:rPr lang="en-US" sz="48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sz="4800" b="1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vokasi</a:t>
            </a:r>
            <a:r>
              <a:rPr lang="en-US" sz="48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sz="4800" b="1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unggulan</a:t>
            </a:r>
            <a:r>
              <a:rPr lang="en-US" sz="48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yang </a:t>
            </a:r>
            <a:r>
              <a:rPr lang="en-US" sz="4800" b="1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menghasilkan</a:t>
            </a:r>
            <a:r>
              <a:rPr lang="en-US" sz="48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sz="4800" b="1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lulusan</a:t>
            </a:r>
            <a:r>
              <a:rPr lang="en-US" sz="48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sz="4800" b="1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kompeten</a:t>
            </a:r>
            <a:r>
              <a:rPr lang="en-US" sz="48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, </a:t>
            </a:r>
            <a:r>
              <a:rPr lang="en-US" sz="4800" b="1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berkarakter</a:t>
            </a:r>
            <a:r>
              <a:rPr lang="en-US" sz="48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dan </a:t>
            </a:r>
            <a:r>
              <a:rPr lang="en-US" sz="4800" b="1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berdaya</a:t>
            </a:r>
            <a:r>
              <a:rPr lang="en-US" sz="48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sz="4800" b="1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saing</a:t>
            </a:r>
            <a:r>
              <a:rPr lang="en-US" sz="48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global.</a:t>
            </a:r>
          </a:p>
          <a:p>
            <a:pPr marL="0" indent="0">
              <a:buNone/>
            </a:pPr>
            <a:endParaRPr lang="en-US" sz="3600" b="1" dirty="0">
              <a:solidFill>
                <a:srgbClr val="00B0F0"/>
              </a:solidFill>
            </a:endParaRPr>
          </a:p>
          <a:p>
            <a:pPr marL="0" indent="0">
              <a:buNone/>
            </a:pP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1219802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DAC39-C27E-D54C-DCD7-415BCC4273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MISI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582328-838A-A368-D090-568E5AD944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US" sz="20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Menyediakan</a:t>
            </a:r>
            <a:r>
              <a:rPr lang="en-US" sz="20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 </a:t>
            </a:r>
            <a:r>
              <a:rPr lang="en-US" sz="20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kurikulum</a:t>
            </a:r>
            <a:r>
              <a:rPr lang="en-US" sz="20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 yang </a:t>
            </a:r>
            <a:r>
              <a:rPr lang="en-US" sz="20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berbasis</a:t>
            </a:r>
            <a:r>
              <a:rPr lang="en-US" sz="20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 </a:t>
            </a:r>
            <a:r>
              <a:rPr lang="en-US" sz="20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kompetensi</a:t>
            </a:r>
            <a:r>
              <a:rPr lang="en-US" sz="20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 yang </a:t>
            </a:r>
            <a:r>
              <a:rPr lang="en-US" sz="20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relevan</a:t>
            </a:r>
            <a:r>
              <a:rPr lang="en-US" sz="20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 </a:t>
            </a:r>
            <a:r>
              <a:rPr lang="en-US" sz="20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dengan</a:t>
            </a:r>
            <a:r>
              <a:rPr lang="en-US" sz="20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 </a:t>
            </a:r>
            <a:r>
              <a:rPr lang="en-US" sz="20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kebutuhan</a:t>
            </a:r>
            <a:r>
              <a:rPr lang="en-US" sz="20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 </a:t>
            </a:r>
            <a:r>
              <a:rPr lang="en-US" sz="20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industri</a:t>
            </a:r>
            <a:r>
              <a:rPr lang="en-US" sz="20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.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US" sz="2000" b="1" kern="100" dirty="0" err="1"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Menyelenggarakan</a:t>
            </a:r>
            <a:r>
              <a:rPr lang="en-US" sz="2000" b="1" kern="100" dirty="0"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 Pendidikan </a:t>
            </a:r>
            <a:r>
              <a:rPr lang="en-US" sz="2000" b="1" kern="100" dirty="0" err="1"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vokasi</a:t>
            </a:r>
            <a:r>
              <a:rPr lang="en-US" sz="2000" b="1" kern="100" dirty="0"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 yang </a:t>
            </a:r>
            <a:r>
              <a:rPr lang="en-US" sz="2000" b="1" kern="100" dirty="0" err="1"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berkarakter</a:t>
            </a:r>
            <a:r>
              <a:rPr lang="en-US" sz="2000" b="1" kern="100" dirty="0"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 </a:t>
            </a:r>
            <a:r>
              <a:rPr lang="en-US" sz="2000" b="1" kern="100" dirty="0" err="1"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sesuai</a:t>
            </a:r>
            <a:r>
              <a:rPr lang="en-US" sz="2000" b="1" kern="100" dirty="0"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 </a:t>
            </a:r>
            <a:r>
              <a:rPr lang="en-US" sz="2000" b="1" kern="100" dirty="0" err="1"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Profil</a:t>
            </a:r>
            <a:r>
              <a:rPr lang="en-US" sz="2000" b="1" kern="100" dirty="0"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 </a:t>
            </a:r>
            <a:r>
              <a:rPr lang="en-US" sz="2000" b="1" kern="100" dirty="0" err="1"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Pelajar</a:t>
            </a:r>
            <a:r>
              <a:rPr lang="en-US" sz="2000" b="1" kern="100" dirty="0"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 Pancasila.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US" sz="2000" b="1" kern="100" dirty="0" err="1"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Menyediakan</a:t>
            </a:r>
            <a:r>
              <a:rPr lang="en-US" sz="2000" b="1" kern="100" dirty="0"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 </a:t>
            </a:r>
            <a:r>
              <a:rPr lang="en-US" sz="2000" b="1" kern="100" dirty="0" err="1"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pelatihan</a:t>
            </a:r>
            <a:r>
              <a:rPr lang="en-US" sz="2000" b="1" kern="100" dirty="0"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 dan </a:t>
            </a:r>
            <a:r>
              <a:rPr lang="en-US" sz="2000" b="1" kern="100" dirty="0" err="1"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menjalin</a:t>
            </a:r>
            <a:r>
              <a:rPr lang="en-US" sz="2000" b="1" kern="100" dirty="0"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 Kerjasama </a:t>
            </a:r>
            <a:r>
              <a:rPr lang="en-US" sz="2000" b="1" kern="100" dirty="0" err="1"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Industri</a:t>
            </a:r>
            <a:r>
              <a:rPr lang="en-US" sz="2000" b="1" kern="100" dirty="0"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 yang </a:t>
            </a:r>
            <a:r>
              <a:rPr lang="en-US" sz="2000" b="1" kern="100" dirty="0" err="1"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sesuai</a:t>
            </a:r>
            <a:r>
              <a:rPr lang="en-US" sz="2000" b="1" kern="100" dirty="0"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 </a:t>
            </a:r>
            <a:r>
              <a:rPr lang="en-US" sz="2000" b="1" kern="100" dirty="0" err="1"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dengan</a:t>
            </a:r>
            <a:r>
              <a:rPr lang="en-US" sz="2000" b="1" kern="100" dirty="0"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 </a:t>
            </a:r>
            <a:r>
              <a:rPr lang="en-US" sz="2000" b="1" kern="100" dirty="0" err="1"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kebutuhan</a:t>
            </a:r>
            <a:r>
              <a:rPr lang="en-US" sz="2000" b="1" kern="100" dirty="0"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 global.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US" sz="2000" b="1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Meningkatkan</a:t>
            </a:r>
            <a:r>
              <a:rPr lang="en-US" sz="20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sz="2000" b="1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profesionalisme</a:t>
            </a:r>
            <a:r>
              <a:rPr lang="en-US" sz="20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guru dan </a:t>
            </a:r>
            <a:r>
              <a:rPr lang="en-US" sz="2000" b="1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staf</a:t>
            </a:r>
            <a:r>
              <a:rPr lang="en-US" sz="20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sz="2000" b="1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melalui</a:t>
            </a:r>
            <a:r>
              <a:rPr lang="en-US" sz="20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sz="2000" b="1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pelatihan</a:t>
            </a:r>
            <a:r>
              <a:rPr lang="en-US" sz="20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sz="2000" b="1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berkelanjutan</a:t>
            </a:r>
            <a:r>
              <a:rPr lang="en-US" sz="20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.</a:t>
            </a:r>
            <a:endParaRPr lang="en-US" sz="2000" b="1" kern="100" dirty="0">
              <a:latin typeface="Arial" panose="020B0604020202020204" pitchFamily="34" charset="0"/>
              <a:ea typeface="Calibri" panose="020F0502020204030204" pitchFamily="34" charset="0"/>
              <a:cs typeface="Leelawadee UI" panose="020B0502040204020203" pitchFamily="34" charset="-34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endParaRPr lang="en-US" sz="2000" b="1" kern="100" dirty="0">
              <a:solidFill>
                <a:schemeClr val="accent2"/>
              </a:solidFill>
              <a:latin typeface="Arial" panose="020B0604020202020204" pitchFamily="34" charset="0"/>
              <a:ea typeface="Calibri" panose="020F0502020204030204" pitchFamily="34" charset="0"/>
              <a:cs typeface="Leelawadee UI" panose="020B0502040204020203" pitchFamily="34" charset="-34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endParaRPr lang="en-US" sz="2000" b="1" kern="100" dirty="0">
              <a:latin typeface="Arial" panose="020B0604020202020204" pitchFamily="34" charset="0"/>
              <a:ea typeface="Calibri" panose="020F0502020204030204" pitchFamily="34" charset="0"/>
              <a:cs typeface="Leelawadee UI" panose="020B0502040204020203" pitchFamily="34" charset="-34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endParaRPr lang="en-US" sz="2000" b="1" kern="100" dirty="0">
              <a:latin typeface="Arial" panose="020B0604020202020204" pitchFamily="34" charset="0"/>
              <a:ea typeface="Calibri" panose="020F0502020204030204" pitchFamily="34" charset="0"/>
              <a:cs typeface="Leelawadee UI" panose="020B0502040204020203" pitchFamily="34" charset="-34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endParaRPr lang="en-US" sz="2000" b="1" kern="100" dirty="0">
              <a:solidFill>
                <a:schemeClr val="accent2"/>
              </a:solidFill>
              <a:latin typeface="Arial" panose="020B0604020202020204" pitchFamily="34" charset="0"/>
              <a:ea typeface="Calibri" panose="020F0502020204030204" pitchFamily="34" charset="0"/>
              <a:cs typeface="Leelawadee UI" panose="020B05020402040202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85932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DAC39-C27E-D54C-DCD7-415BCC4273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TUJUAN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582328-838A-A368-D090-568E5AD944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US" sz="24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Menghasilkan</a:t>
            </a:r>
            <a:r>
              <a:rPr lang="en-US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 </a:t>
            </a:r>
            <a:r>
              <a:rPr lang="en-US" sz="24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lulusan</a:t>
            </a:r>
            <a:r>
              <a:rPr lang="en-US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 yang </a:t>
            </a:r>
            <a:r>
              <a:rPr lang="en-US" sz="24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kompeten</a:t>
            </a:r>
            <a:r>
              <a:rPr lang="en-US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 dan </a:t>
            </a:r>
            <a:r>
              <a:rPr lang="en-US" sz="24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siap</a:t>
            </a:r>
            <a:r>
              <a:rPr lang="en-US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 </a:t>
            </a:r>
            <a:r>
              <a:rPr lang="en-US" sz="24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bersaing</a:t>
            </a:r>
            <a:r>
              <a:rPr lang="en-US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 di dunia </a:t>
            </a:r>
            <a:r>
              <a:rPr lang="en-US" sz="24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kerja</a:t>
            </a:r>
            <a:r>
              <a:rPr lang="en-US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.</a:t>
            </a:r>
            <a:endParaRPr lang="en-US" sz="2400" b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Leelawadee UI" panose="020B0502040204020203" pitchFamily="34" charset="-34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US" sz="24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Memperkuat</a:t>
            </a:r>
            <a:r>
              <a:rPr lang="en-US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 </a:t>
            </a:r>
            <a:r>
              <a:rPr lang="en-US" sz="24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kerjasama</a:t>
            </a:r>
            <a:r>
              <a:rPr lang="en-US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 </a:t>
            </a:r>
            <a:r>
              <a:rPr lang="en-US" sz="24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dengan</a:t>
            </a:r>
            <a:r>
              <a:rPr lang="en-US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 </a:t>
            </a:r>
            <a:r>
              <a:rPr lang="en-US" sz="24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industri</a:t>
            </a:r>
            <a:r>
              <a:rPr lang="en-US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 </a:t>
            </a:r>
            <a:r>
              <a:rPr lang="en-US" sz="24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untuk</a:t>
            </a:r>
            <a:r>
              <a:rPr lang="en-US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 </a:t>
            </a:r>
            <a:r>
              <a:rPr lang="en-US" sz="24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mendukung</a:t>
            </a:r>
            <a:r>
              <a:rPr lang="en-US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 </a:t>
            </a:r>
            <a:r>
              <a:rPr lang="en-US" sz="24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pembelajaran</a:t>
            </a:r>
            <a:r>
              <a:rPr lang="en-US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 </a:t>
            </a:r>
            <a:r>
              <a:rPr lang="en-US" sz="24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Tefa</a:t>
            </a:r>
            <a:r>
              <a:rPr lang="en-US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 dan </a:t>
            </a:r>
            <a:r>
              <a:rPr lang="en-US" sz="24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penempatan</a:t>
            </a:r>
            <a:r>
              <a:rPr lang="en-US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 </a:t>
            </a:r>
            <a:r>
              <a:rPr lang="en-US" sz="24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kerja</a:t>
            </a:r>
            <a:r>
              <a:rPr lang="en-US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.</a:t>
            </a:r>
            <a:endParaRPr lang="en-US" sz="2400" b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Leelawadee UI" panose="020B0502040204020203" pitchFamily="34" charset="-34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US" sz="24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Mengintegrasikan</a:t>
            </a:r>
            <a:r>
              <a:rPr lang="en-US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 </a:t>
            </a:r>
            <a:r>
              <a:rPr lang="en-US" sz="24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teknologi</a:t>
            </a:r>
            <a:r>
              <a:rPr lang="en-US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 </a:t>
            </a:r>
            <a:r>
              <a:rPr lang="en-US" sz="24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dalam</a:t>
            </a:r>
            <a:r>
              <a:rPr lang="en-US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 </a:t>
            </a:r>
            <a:r>
              <a:rPr lang="en-US" sz="24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pembelajaran</a:t>
            </a:r>
            <a:r>
              <a:rPr lang="en-US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 </a:t>
            </a:r>
            <a:r>
              <a:rPr lang="en-US" sz="24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untuk</a:t>
            </a:r>
            <a:r>
              <a:rPr lang="en-US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 </a:t>
            </a:r>
            <a:r>
              <a:rPr lang="en-US" sz="24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meningkatkan</a:t>
            </a:r>
            <a:r>
              <a:rPr lang="en-US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 </a:t>
            </a:r>
            <a:r>
              <a:rPr lang="en-US" sz="24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efektivitas</a:t>
            </a:r>
            <a:r>
              <a:rPr lang="en-US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.</a:t>
            </a:r>
            <a:endParaRPr lang="en-US" sz="2400" b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Leelawadee UI" panose="020B0502040204020203" pitchFamily="34" charset="-34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US" sz="24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Mengembangkan</a:t>
            </a:r>
            <a:r>
              <a:rPr lang="en-US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 </a:t>
            </a:r>
            <a:r>
              <a:rPr lang="en-US" sz="24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karakter</a:t>
            </a:r>
            <a:r>
              <a:rPr lang="en-US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 </a:t>
            </a:r>
            <a:r>
              <a:rPr lang="en-US" sz="24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sesuai</a:t>
            </a:r>
            <a:r>
              <a:rPr lang="en-US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 </a:t>
            </a:r>
            <a:r>
              <a:rPr lang="en-US" sz="24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profil</a:t>
            </a:r>
            <a:r>
              <a:rPr lang="en-US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 </a:t>
            </a:r>
            <a:r>
              <a:rPr lang="en-US" sz="24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pelajar</a:t>
            </a:r>
            <a:r>
              <a:rPr lang="en-US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 </a:t>
            </a:r>
            <a:r>
              <a:rPr lang="en-US" sz="24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pancasila</a:t>
            </a:r>
            <a:r>
              <a:rPr lang="en-US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 dan </a:t>
            </a:r>
            <a:r>
              <a:rPr lang="en-US" sz="24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jiwa</a:t>
            </a:r>
            <a:r>
              <a:rPr lang="en-US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 </a:t>
            </a:r>
            <a:r>
              <a:rPr lang="en-US" sz="24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kewirausahaan</a:t>
            </a:r>
            <a:r>
              <a:rPr lang="en-US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 </a:t>
            </a:r>
            <a:r>
              <a:rPr lang="en-US" sz="24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siswa</a:t>
            </a:r>
            <a:r>
              <a:rPr lang="en-US" sz="24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Leelawadee UI" panose="020B0502040204020203" pitchFamily="34" charset="-34"/>
              </a:rPr>
              <a:t>.</a:t>
            </a:r>
            <a:endParaRPr lang="en-US" sz="2400" b="1" kern="100" dirty="0">
              <a:latin typeface="Calibri" panose="020F0502020204030204" pitchFamily="34" charset="0"/>
              <a:ea typeface="Calibri" panose="020F0502020204030204" pitchFamily="34" charset="0"/>
              <a:cs typeface="Leelawadee UI" panose="020B0502040204020203" pitchFamily="34" charset="-34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US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Mengadakan</a:t>
            </a:r>
            <a:r>
              <a:rPr lang="en-U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program </a:t>
            </a:r>
            <a:r>
              <a:rPr lang="en-US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magang</a:t>
            </a:r>
            <a:r>
              <a:rPr lang="en-U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dan </a:t>
            </a:r>
            <a:r>
              <a:rPr lang="en-US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sertifikasi</a:t>
            </a:r>
            <a:r>
              <a:rPr lang="en-U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yang </a:t>
            </a:r>
            <a:r>
              <a:rPr lang="en-US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diakui</a:t>
            </a:r>
            <a:r>
              <a:rPr lang="en-U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  <a:endParaRPr lang="en-US" sz="13800" b="1" dirty="0"/>
          </a:p>
        </p:txBody>
      </p:sp>
    </p:spTree>
    <p:extLst>
      <p:ext uri="{BB962C8B-B14F-4D97-AF65-F5344CB8AC3E}">
        <p14:creationId xmlns:p14="http://schemas.microsoft.com/office/powerpoint/2010/main" val="2756774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DAC39-C27E-D54C-DCD7-415BCC4273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MOTTO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582328-838A-A368-D090-568E5AD944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07000"/>
              </a:lnSpc>
              <a:buNone/>
            </a:pPr>
            <a:r>
              <a:rPr lang="en-US" sz="4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SMKN 1 SOPPENG “</a:t>
            </a: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GESIT” </a:t>
            </a:r>
            <a:r>
              <a:rPr lang="id-ID" sz="4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(reli</a:t>
            </a:r>
            <a:r>
              <a:rPr lang="id-ID" sz="40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G</a:t>
            </a:r>
            <a:r>
              <a:rPr lang="id-ID" sz="4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ious, </a:t>
            </a:r>
            <a:r>
              <a:rPr lang="id-ID" sz="40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E</a:t>
            </a:r>
            <a:r>
              <a:rPr lang="id-ID" sz="4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nterpreneu</a:t>
            </a:r>
            <a:r>
              <a:rPr lang="en-US" sz="4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rial</a:t>
            </a:r>
            <a:r>
              <a:rPr lang="id-ID" sz="4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, </a:t>
            </a:r>
            <a:r>
              <a:rPr lang="id-ID" sz="40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</a:t>
            </a:r>
            <a:r>
              <a:rPr lang="id-ID" sz="4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mart, </a:t>
            </a:r>
            <a:r>
              <a:rPr lang="id-ID" sz="40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I</a:t>
            </a:r>
            <a:r>
              <a:rPr lang="id-ID" sz="4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n</a:t>
            </a:r>
            <a:r>
              <a:rPr lang="en-US" sz="4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n</a:t>
            </a:r>
            <a:r>
              <a:rPr lang="id-ID" sz="4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ovative, </a:t>
            </a:r>
            <a:r>
              <a:rPr lang="en-US" sz="4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</a:t>
            </a:r>
            <a:r>
              <a:rPr lang="id-ID" sz="4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ompe</a:t>
            </a:r>
            <a:r>
              <a:rPr lang="id-ID" sz="40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</a:t>
            </a:r>
            <a:r>
              <a:rPr lang="id-ID" sz="4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en</a:t>
            </a:r>
            <a:r>
              <a:rPr lang="en-US" sz="4000" dirty="0">
                <a:latin typeface="Arial" panose="020B0604020202020204" pitchFamily="34" charset="0"/>
                <a:ea typeface="Calibri" panose="020F0502020204030204" pitchFamily="34" charset="0"/>
              </a:rPr>
              <a:t>t</a:t>
            </a:r>
            <a:r>
              <a:rPr lang="id-ID" sz="4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)</a:t>
            </a:r>
            <a:endParaRPr lang="en-US" sz="41300" b="1" dirty="0"/>
          </a:p>
        </p:txBody>
      </p:sp>
    </p:spTree>
    <p:extLst>
      <p:ext uri="{BB962C8B-B14F-4D97-AF65-F5344CB8AC3E}">
        <p14:creationId xmlns:p14="http://schemas.microsoft.com/office/powerpoint/2010/main" val="19883669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207</Words>
  <Application>Microsoft Office PowerPoint</Application>
  <PresentationFormat>Widescreen</PresentationFormat>
  <Paragraphs>26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Karla</vt:lpstr>
      <vt:lpstr>Office Theme</vt:lpstr>
      <vt:lpstr>PENYUSUNAN VISI, MISI, TUJUAN DAN MOTTO  SMKN 1 SOPPENG</vt:lpstr>
      <vt:lpstr>Langkah-Langkah Penyusunan</vt:lpstr>
      <vt:lpstr>VISI</vt:lpstr>
      <vt:lpstr>MISI</vt:lpstr>
      <vt:lpstr>TUJUAN</vt:lpstr>
      <vt:lpstr>MOTTO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Mumayiz Syam</dc:creator>
  <cp:lastModifiedBy>Mumayiz Syam</cp:lastModifiedBy>
  <cp:revision>5</cp:revision>
  <dcterms:created xsi:type="dcterms:W3CDTF">2024-09-03T00:46:24Z</dcterms:created>
  <dcterms:modified xsi:type="dcterms:W3CDTF">2024-09-03T05:14:09Z</dcterms:modified>
</cp:coreProperties>
</file>